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3384" y="-14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7D674-66DE-4599-A84E-91D72586777F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038933C-B677-4201-9A9A-4EB8698FF4A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7D674-66DE-4599-A84E-91D72586777F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933C-B677-4201-9A9A-4EB8698FF4A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7D674-66DE-4599-A84E-91D72586777F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933C-B677-4201-9A9A-4EB8698FF4A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7D674-66DE-4599-A84E-91D72586777F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933C-B677-4201-9A9A-4EB8698FF4A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7D674-66DE-4599-A84E-91D72586777F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38933C-B677-4201-9A9A-4EB8698FF4A6}" type="slidenum">
              <a:rPr lang="en-GB" smtClean="0"/>
              <a:t>‹#›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7D674-66DE-4599-A84E-91D72586777F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933C-B677-4201-9A9A-4EB8698FF4A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7D674-66DE-4599-A84E-91D72586777F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933C-B677-4201-9A9A-4EB8698FF4A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7D674-66DE-4599-A84E-91D72586777F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933C-B677-4201-9A9A-4EB8698FF4A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7D674-66DE-4599-A84E-91D72586777F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933C-B677-4201-9A9A-4EB8698FF4A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7D674-66DE-4599-A84E-91D72586777F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933C-B677-4201-9A9A-4EB8698FF4A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7D674-66DE-4599-A84E-91D72586777F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038933C-B677-4201-9A9A-4EB8698FF4A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7D674-66DE-4599-A84E-91D72586777F}" type="datetimeFigureOut">
              <a:rPr lang="en-GB" smtClean="0"/>
              <a:t>01/05/2018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3038933C-B677-4201-9A9A-4EB8698FF4A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8.jpeg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Group Project</a:t>
            </a:r>
            <a:br>
              <a:rPr lang="en-GB" dirty="0" smtClean="0"/>
            </a:br>
            <a:r>
              <a:rPr lang="en-GB" sz="3600" dirty="0" smtClean="0"/>
              <a:t>Group 18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Jack fuller</a:t>
            </a:r>
          </a:p>
          <a:p>
            <a:r>
              <a:rPr lang="en-GB" dirty="0" err="1" smtClean="0"/>
              <a:t>Ionu</a:t>
            </a:r>
            <a:r>
              <a:rPr lang="ro-RO" dirty="0"/>
              <a:t>ț</a:t>
            </a:r>
            <a:r>
              <a:rPr lang="en-GB" dirty="0" smtClean="0"/>
              <a:t> </a:t>
            </a:r>
            <a:r>
              <a:rPr lang="en-GB" dirty="0" err="1" smtClean="0"/>
              <a:t>ciobanu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529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Logline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Beat </a:t>
            </a:r>
            <a:r>
              <a:rPr lang="en-GB" dirty="0">
                <a:latin typeface="Times New Roman" pitchFamily="18" charset="0"/>
                <a:cs typeface="Times New Roman" pitchFamily="18" charset="0"/>
              </a:rPr>
              <a:t>your opponent by destroying the blocks beneath you to get to the bottom of the screen before them</a:t>
            </a: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GB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	2 players</a:t>
            </a:r>
          </a:p>
          <a:p>
            <a:r>
              <a:rPr lang="en-GB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mobile</a:t>
            </a:r>
          </a:p>
          <a:p>
            <a:r>
              <a:rPr lang="en-GB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turn based</a:t>
            </a:r>
          </a:p>
          <a:p>
            <a:r>
              <a:rPr lang="en-GB" dirty="0">
                <a:latin typeface="Times New Roman" pitchFamily="18" charset="0"/>
                <a:cs typeface="Times New Roman" pitchFamily="18" charset="0"/>
              </a:rPr>
              <a:t>	</a:t>
            </a:r>
            <a:endParaRPr lang="en-GB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GB" dirty="0">
              <a:latin typeface="Times New Roman" pitchFamily="18" charset="0"/>
              <a:cs typeface="Times New Roman" pitchFamily="18" charset="0"/>
            </a:endParaRPr>
          </a:p>
          <a:p>
            <a:endParaRPr lang="en-GB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Imagini pentru 2 persons vecto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7" name="Picture 3" descr="C:\Users\John\OneDrive\University Work\SECOND YEAR\Managing Games Production - Group Project\Gold presentation\group-25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422753"/>
            <a:ext cx="360040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John\OneDrive\University Work\SECOND YEAR\Managing Games Production - Group Project\Gold presentation\mobile-icon-vector-iconic-design-smartphone-symbol-transparency-grid-9425628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09" y="3730142"/>
            <a:ext cx="503238" cy="50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John\OneDrive\University Work\SECOND YEAR\Managing Games Production - Group Project\Gold presentation\downloa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79" y="4233380"/>
            <a:ext cx="374898" cy="37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7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Target audience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Age:</a:t>
            </a:r>
          </a:p>
          <a:p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15 – 30</a:t>
            </a:r>
          </a:p>
          <a:p>
            <a:endParaRPr lang="en-GB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Gender:</a:t>
            </a:r>
          </a:p>
          <a:p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Both males and females</a:t>
            </a:r>
          </a:p>
          <a:p>
            <a:endParaRPr lang="en-GB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Casual gamers</a:t>
            </a:r>
          </a:p>
        </p:txBody>
      </p:sp>
    </p:spTree>
    <p:extLst>
      <p:ext uri="{BB962C8B-B14F-4D97-AF65-F5344CB8AC3E}">
        <p14:creationId xmlns:p14="http://schemas.microsoft.com/office/powerpoint/2010/main" val="291832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Core loop</a:t>
            </a:r>
            <a:endParaRPr lang="en-GB" dirty="0"/>
          </a:p>
        </p:txBody>
      </p:sp>
      <p:pic>
        <p:nvPicPr>
          <p:cNvPr id="2050" name="Picture 2" descr="C:\Users\John\OneDrive\University Work\SECOND YEAR\Managing Games Production - Group Project\Gold presentation\core_loop_f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556792"/>
            <a:ext cx="5472608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10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Feedback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GB" dirty="0" smtClean="0"/>
              <a:t>The score system wouldn’t make sense as the whole point of the game is to get to the bottom first. </a:t>
            </a:r>
          </a:p>
          <a:p>
            <a:pPr marL="342900" indent="-342900">
              <a:buFont typeface="Arial" pitchFamily="34" charset="0"/>
              <a:buChar char="•"/>
            </a:pPr>
            <a:endParaRPr lang="en-GB" dirty="0"/>
          </a:p>
          <a:p>
            <a:pPr marL="342900" indent="-342900">
              <a:buFont typeface="Arial" pitchFamily="34" charset="0"/>
              <a:buChar char="•"/>
            </a:pPr>
            <a:r>
              <a:rPr lang="en-GB" dirty="0" smtClean="0"/>
              <a:t>Most of the players had no idea how the game works or what the combinations are respectively</a:t>
            </a:r>
          </a:p>
          <a:p>
            <a:pPr marL="342900" indent="-342900">
              <a:buFont typeface="Arial" pitchFamily="34" charset="0"/>
              <a:buChar char="•"/>
            </a:pPr>
            <a:endParaRPr lang="en-GB" dirty="0"/>
          </a:p>
          <a:p>
            <a:pPr marL="342900" indent="-342900">
              <a:buFont typeface="Arial" pitchFamily="34" charset="0"/>
              <a:buChar char="•"/>
            </a:pPr>
            <a:r>
              <a:rPr lang="en-GB" dirty="0" smtClean="0"/>
              <a:t>The player starting the first had an advantage over the second player as he would be ahead from the beginning (closer to the bottom).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720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Iterations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 smtClean="0"/>
              <a:t>The score system was removed as it wouldn’t have had any impact on the overall outcome of the game.</a:t>
            </a:r>
          </a:p>
          <a:p>
            <a:pPr marL="457200" indent="-457200">
              <a:buFont typeface="+mj-lt"/>
              <a:buAutoNum type="arabicPeriod"/>
            </a:pPr>
            <a:endParaRPr lang="en-GB" dirty="0" smtClean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Instruction screen presenting the available combinations was added =&gt; the players now had a rough idea about how the game should be played</a:t>
            </a:r>
            <a:r>
              <a:rPr lang="en-GB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 smtClean="0"/>
              <a:t>Player 2 gets to start one row closer to the bottom in order to eliminate the handicap caused by the turn taking system.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endParaRPr lang="en-GB" dirty="0" smtClean="0"/>
          </a:p>
          <a:p>
            <a:pPr marL="457200" indent="-457200">
              <a:buFont typeface="+mj-lt"/>
              <a:buAutoNum type="arabicPeriod"/>
            </a:pPr>
            <a:endParaRPr lang="en-GB" dirty="0" smtClean="0"/>
          </a:p>
          <a:p>
            <a:endParaRPr lang="en-GB" dirty="0"/>
          </a:p>
          <a:p>
            <a:pPr marL="342900" indent="-342900">
              <a:buFont typeface="Arial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061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Game features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809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3sp40-o06ql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85161" y="620688"/>
            <a:ext cx="5435497" cy="2803004"/>
          </a:xfrm>
          <a:prstGeom prst="rect">
            <a:avLst/>
          </a:prstGeom>
        </p:spPr>
      </p:pic>
      <p:pic>
        <p:nvPicPr>
          <p:cNvPr id="3074" name="Picture 2" descr="C:\Users\John\Downloads\p2C3zuS - Imgur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933056"/>
            <a:ext cx="4462463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John\OneDrive\University Work\SECOND YEAR\Managing Games Production - Group Project\REACTIVE_BLOCKS!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8" y="836712"/>
            <a:ext cx="3164153" cy="177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John\OneDrive\University Work\SECOND YEAR\Managing Games Production - Group Project\Untitled-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146" y="3573016"/>
            <a:ext cx="1642512" cy="292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John\OneDrive\University Work\SECOND YEAR\Managing Games Production - Group Project\Tonsofblock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007" y="3737960"/>
            <a:ext cx="1549803" cy="275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87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171</TotalTime>
  <Words>181</Words>
  <Application>Microsoft Office PowerPoint</Application>
  <PresentationFormat>On-screen Show (4:3)</PresentationFormat>
  <Paragraphs>38</Paragraphs>
  <Slides>8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Essential</vt:lpstr>
      <vt:lpstr>Group Project Group 18</vt:lpstr>
      <vt:lpstr>Logline</vt:lpstr>
      <vt:lpstr>Target audience</vt:lpstr>
      <vt:lpstr>Core loop</vt:lpstr>
      <vt:lpstr>Feedback</vt:lpstr>
      <vt:lpstr>Iterations</vt:lpstr>
      <vt:lpstr>Game features</vt:lpstr>
      <vt:lpstr>PowerPoint Presentation</vt:lpstr>
    </vt:vector>
  </TitlesOfParts>
  <Company>University Of Suffolk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Project</dc:title>
  <dc:creator>Ciobanu Ionut</dc:creator>
  <cp:lastModifiedBy>Ciobanu Ionut</cp:lastModifiedBy>
  <cp:revision>9</cp:revision>
  <dcterms:created xsi:type="dcterms:W3CDTF">2018-05-01T19:54:38Z</dcterms:created>
  <dcterms:modified xsi:type="dcterms:W3CDTF">2018-05-01T22:45:43Z</dcterms:modified>
</cp:coreProperties>
</file>